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2F2F"/>
    <a:srgbClr val="353535"/>
    <a:srgbClr val="BE4845"/>
    <a:srgbClr val="E222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 varScale="1">
        <p:scale>
          <a:sx n="80" d="100"/>
          <a:sy n="80" d="100"/>
        </p:scale>
        <p:origin x="2388" y="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2021-06-10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2021-06-10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2021-06-10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2021-06-10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2021-06-10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2021-06-10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2021-06-10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2021-06-10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2021-06-10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2021-06-10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2021-06-10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24F766-90EF-48B9-8022-0CED29D5E363}" type="datetimeFigureOut">
              <a:rPr lang="ko-KR" altLang="en-US" smtClean="0"/>
              <a:t>2021-06-10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table&#10;&#10;Description automatically generated">
            <a:extLst>
              <a:ext uri="{FF2B5EF4-FFF2-40B4-BE49-F238E27FC236}">
                <a16:creationId xmlns:a16="http://schemas.microsoft.com/office/drawing/2014/main" id="{B83C61B9-7767-5746-93EF-50DE881CA0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45" y="0"/>
            <a:ext cx="6464300" cy="9144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A8224B1-9206-8B44-A96D-6CF1BF900212}"/>
              </a:ext>
            </a:extLst>
          </p:cNvPr>
          <p:cNvSpPr txBox="1"/>
          <p:nvPr/>
        </p:nvSpPr>
        <p:spPr>
          <a:xfrm>
            <a:off x="193578" y="323528"/>
            <a:ext cx="646430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9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취업스펙</a:t>
            </a:r>
            <a:r>
              <a:rPr lang="en-US" altLang="ko-KR" sz="3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UP! </a:t>
            </a:r>
            <a:r>
              <a:rPr lang="ko-KR" altLang="en-US" sz="3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무료수강지원</a:t>
            </a:r>
            <a:endParaRPr lang="ko-KR" altLang="en-US" sz="3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8B4CC1-EBA9-324F-BF4F-D69F38D98FF6}"/>
              </a:ext>
            </a:extLst>
          </p:cNvPr>
          <p:cNvSpPr txBox="1"/>
          <p:nvPr/>
        </p:nvSpPr>
        <p:spPr>
          <a:xfrm>
            <a:off x="687942" y="5220072"/>
            <a:ext cx="5482107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b="1" dirty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대상 </a:t>
            </a:r>
            <a:r>
              <a:rPr lang="en-US" altLang="ko-KR" sz="1500" b="1" dirty="0" smtClean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: </a:t>
            </a:r>
            <a:r>
              <a:rPr lang="ko-KR" altLang="en-US" sz="1500" b="1" dirty="0" smtClean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대학생</a:t>
            </a:r>
            <a:r>
              <a:rPr lang="ko-KR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 </a:t>
            </a:r>
            <a:r>
              <a:rPr lang="ko-KR" altLang="en-US" sz="1500" b="1" dirty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외 지인</a:t>
            </a:r>
          </a:p>
          <a:p>
            <a:pPr algn="ctr"/>
            <a:endParaRPr lang="ko-KR" altLang="en-US" sz="1500" b="1" dirty="0">
              <a:solidFill>
                <a:schemeClr val="bg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8228E2-CC87-834A-A074-4226489E10F0}"/>
              </a:ext>
            </a:extLst>
          </p:cNvPr>
          <p:cNvSpPr txBox="1"/>
          <p:nvPr/>
        </p:nvSpPr>
        <p:spPr>
          <a:xfrm>
            <a:off x="1196752" y="6876256"/>
            <a:ext cx="230425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err="1">
                <a:solidFill>
                  <a:srgbClr val="2F2F2F"/>
                </a:solidFill>
                <a:latin typeface="나눔바른고딕" pitchFamily="50" charset="-127"/>
                <a:ea typeface="나눔바른고딕" pitchFamily="50" charset="-127"/>
              </a:rPr>
              <a:t>회원가입시</a:t>
            </a:r>
            <a:r>
              <a:rPr lang="ko-KR" altLang="en-US" sz="1400" b="1" dirty="0">
                <a:solidFill>
                  <a:srgbClr val="2F2F2F"/>
                </a:solidFill>
                <a:latin typeface="나눔바른고딕" pitchFamily="50" charset="-127"/>
                <a:ea typeface="나눔바른고딕" pitchFamily="50" charset="-127"/>
              </a:rPr>
              <a:t> </a:t>
            </a:r>
            <a:r>
              <a:rPr lang="ko-KR" altLang="en-US" sz="1400" b="1" dirty="0" err="1">
                <a:solidFill>
                  <a:srgbClr val="2F2F2F"/>
                </a:solidFill>
                <a:latin typeface="나눔바른고딕" pitchFamily="50" charset="-127"/>
                <a:ea typeface="나눔바른고딕" pitchFamily="50" charset="-127"/>
              </a:rPr>
              <a:t>추천인코드</a:t>
            </a:r>
            <a:r>
              <a:rPr lang="ko-KR" altLang="en-US" sz="1400" b="1" dirty="0">
                <a:solidFill>
                  <a:srgbClr val="2F2F2F"/>
                </a:solidFill>
                <a:latin typeface="나눔바른고딕" pitchFamily="50" charset="-127"/>
                <a:ea typeface="나눔바른고딕" pitchFamily="50" charset="-127"/>
              </a:rPr>
              <a:t> </a:t>
            </a:r>
            <a:endParaRPr lang="en-US" altLang="ko-KR" sz="1400" b="1" dirty="0">
              <a:solidFill>
                <a:srgbClr val="2F2F2F"/>
              </a:solidFill>
              <a:latin typeface="나눔바른고딕" pitchFamily="50" charset="-127"/>
              <a:ea typeface="나눔바른고딕" pitchFamily="50" charset="-127"/>
            </a:endParaRPr>
          </a:p>
          <a:p>
            <a:r>
              <a:rPr lang="en-US" altLang="ko-KR" sz="1400" b="1" dirty="0">
                <a:solidFill>
                  <a:srgbClr val="2F2F2F"/>
                </a:solidFill>
                <a:latin typeface="나눔바른고딕" pitchFamily="50" charset="-127"/>
                <a:ea typeface="나눔바른고딕" pitchFamily="50" charset="-127"/>
              </a:rPr>
              <a:t>  </a:t>
            </a:r>
            <a:r>
              <a:rPr lang="en-US" altLang="ko-KR" sz="1400" b="1" dirty="0" smtClean="0">
                <a:solidFill>
                  <a:srgbClr val="2F2F2F"/>
                </a:solidFill>
                <a:latin typeface="나눔바른고딕" pitchFamily="50" charset="-127"/>
                <a:ea typeface="나눔바른고딕" pitchFamily="50" charset="-127"/>
              </a:rPr>
              <a:t>‘</a:t>
            </a:r>
            <a:r>
              <a:rPr lang="ko-KR" altLang="en-US" sz="3200" b="1" dirty="0" smtClean="0">
                <a:solidFill>
                  <a:srgbClr val="FF0000"/>
                </a:solidFill>
                <a:latin typeface="나눔바른고딕" pitchFamily="50" charset="-127"/>
                <a:ea typeface="나눔바른고딕" pitchFamily="50" charset="-127"/>
              </a:rPr>
              <a:t>드림</a:t>
            </a:r>
            <a:r>
              <a:rPr lang="en-US" altLang="ko-KR" sz="1400" b="1" dirty="0" smtClean="0">
                <a:solidFill>
                  <a:srgbClr val="2F2F2F"/>
                </a:solidFill>
                <a:latin typeface="나눔바른고딕" pitchFamily="50" charset="-127"/>
                <a:ea typeface="나눔바른고딕" pitchFamily="50" charset="-127"/>
              </a:rPr>
              <a:t>’</a:t>
            </a:r>
            <a:r>
              <a:rPr lang="ko-KR" altLang="en-US" sz="1400" b="1" dirty="0" smtClean="0">
                <a:solidFill>
                  <a:srgbClr val="2F2F2F"/>
                </a:solidFill>
                <a:latin typeface="나눔바른고딕" pitchFamily="50" charset="-127"/>
                <a:ea typeface="나눔바른고딕" pitchFamily="50" charset="-127"/>
              </a:rPr>
              <a:t> </a:t>
            </a:r>
            <a:r>
              <a:rPr lang="ko-KR" altLang="en-US" sz="1400" b="1" dirty="0">
                <a:solidFill>
                  <a:srgbClr val="2F2F2F"/>
                </a:solidFill>
                <a:latin typeface="나눔바른고딕" pitchFamily="50" charset="-127"/>
                <a:ea typeface="나눔바른고딕" pitchFamily="50" charset="-127"/>
              </a:rPr>
              <a:t>입력 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8CEC078-3006-6340-8AA2-6B27B91B6992}"/>
              </a:ext>
            </a:extLst>
          </p:cNvPr>
          <p:cNvCxnSpPr>
            <a:cxnSpLocks/>
          </p:cNvCxnSpPr>
          <p:nvPr/>
        </p:nvCxnSpPr>
        <p:spPr>
          <a:xfrm>
            <a:off x="1052736" y="7004122"/>
            <a:ext cx="194686" cy="0"/>
          </a:xfrm>
          <a:prstGeom prst="straightConnector1">
            <a:avLst/>
          </a:prstGeom>
          <a:ln>
            <a:solidFill>
              <a:srgbClr val="353535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2" name="Picture 11" descr="A picture containing text&#10;&#10;Description automatically generated">
            <a:extLst>
              <a:ext uri="{FF2B5EF4-FFF2-40B4-BE49-F238E27FC236}">
                <a16:creationId xmlns:a16="http://schemas.microsoft.com/office/drawing/2014/main" id="{C4A3EC55-3304-EB48-BED2-69608FA4A11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743" y="8374290"/>
            <a:ext cx="1596504" cy="247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1543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408</TotalTime>
  <Words>16</Words>
  <Application>Microsoft Office PowerPoint</Application>
  <PresentationFormat>화면 슬라이드 쇼(4:3)</PresentationFormat>
  <Paragraphs>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나눔바른고딕</vt:lpstr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Windows 사용자</dc:creator>
  <cp:lastModifiedBy>홍</cp:lastModifiedBy>
  <cp:revision>90</cp:revision>
  <dcterms:created xsi:type="dcterms:W3CDTF">2020-12-21T04:09:28Z</dcterms:created>
  <dcterms:modified xsi:type="dcterms:W3CDTF">2021-06-10T05:24:05Z</dcterms:modified>
</cp:coreProperties>
</file>